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27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2" r:id="rId1"/>
    <p:sldMasterId id="2147483683" r:id="rId2"/>
  </p:sldMasterIdLst>
  <p:notesMasterIdLst>
    <p:notesMasterId r:id="rId31"/>
  </p:notesMasterIdLst>
  <p:sldIdLst>
    <p:sldId id="256" r:id="rId3"/>
    <p:sldId id="257" r:id="rId4"/>
    <p:sldId id="259" r:id="rId5"/>
    <p:sldId id="282" r:id="rId6"/>
    <p:sldId id="283" r:id="rId7"/>
    <p:sldId id="284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dison Chan" initials="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24"/>
  </p:normalViewPr>
  <p:slideViewPr>
    <p:cSldViewPr snapToGrid="0">
      <p:cViewPr varScale="1">
        <p:scale>
          <a:sx n="102" d="100"/>
          <a:sy n="102" d="100"/>
        </p:scale>
        <p:origin x="176" y="8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6-14T16:13:03.518" idx="1">
    <p:pos x="6000" y="0"/>
    <p:text>Example deck: https://docs.google.com/presentation/d/1nhFO9c5b7Uwa9tMJnPahu2RE2bmQ47Px02ULZrhQeqQ/edit?usp=sharing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6-14T16:08:06.568" idx="2">
    <p:pos x="6000" y="0"/>
    <p:text>The following slides are customizable depending on the work students did in the class. Presentations/Projects/Case Studies, etc.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6-14T15:23:23.479" idx="3">
    <p:pos x="6000" y="0"/>
    <p:text>Optional: Create your own Word Cloud with an online generator: https://www.abcya.com/games/word_clouds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6-14T15:34:57.894" idx="5">
    <p:pos x="266" y="380"/>
    <p:text>Job you expect them to have after graduating</p:text>
  </p:cm>
  <p:cm authorId="0" dt="2021-06-14T16:14:43.902" idx="4">
    <p:pos x="6000" y="0"/>
    <p:text>Duplicate this slide for each student.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6-14T16:12:00.012" idx="6">
    <p:pos x="1518" y="1005"/>
    <p:text>Optional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6-14T16:11:40.728" idx="7">
    <p:pos x="6000" y="0"/>
    <p:text>Any additional things they need to do or that you want them to know.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31d3b1a50_0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9" name="Google Shape;129;gd31d3b1a50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bf2cac1aac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bf2cac1aac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f2cac1aac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f2cac1aac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f2cac1aac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f2cac1aac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35aee44b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35aee44b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31d3b1a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31d3b1a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31d3b1a5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d31d3b1a5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31d3b1a50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31d3b1a50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31d3b1a5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31d3b1a5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fdb4b40d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fdb4b40d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dfdb4b4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dfdb4b4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31d3b1a50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d31d3b1a50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fdb4b40de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dfdb4b40de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dfdb4b40d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dfdb4b40d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d3d2e93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d3d2e93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d3d2e939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ed3d2e939b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ed3d2e939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ed3d2e939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cd8903506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cd8903506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cd8903506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cd8903506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d0904ca0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d0904ca0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d31d3b1a5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d31d3b1a5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fdb4b40d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fdb4b40de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fdb4b40d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fdb4b40de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252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fdb4b40d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fdb4b40de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8167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fdb4b40d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fdb4b40de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95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bf2cac1aac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bf2cac1aac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31d3b1a5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31d3b1a5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/>
        </p:nvSpPr>
        <p:spPr>
          <a:xfrm>
            <a:off x="3042450" y="4900781"/>
            <a:ext cx="3059100" cy="2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Have a question? Post it in the chat</a:t>
            </a:r>
            <a:endParaRPr sz="800" b="0" i="0" u="none" strike="noStrike" cap="non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1_Two Conte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457650" y="984131"/>
            <a:ext cx="8228700" cy="3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L="457200" marR="0" lvl="0" indent="-34290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Char char="‣"/>
              <a:defRPr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365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"/>
              <a:buChar char="‣"/>
              <a:defRPr sz="17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365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"/>
              <a:buChar char="‣"/>
              <a:defRPr sz="15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38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pen Sans"/>
              <a:buChar char="‣"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Open Sans"/>
              <a:buChar char="‣"/>
              <a:defRPr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25400" lvl="5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25400" lvl="6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25400" lvl="7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25400" lvl="8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57650" y="413606"/>
            <a:ext cx="8228700" cy="5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Open Sans"/>
              <a:buNone/>
              <a:defRPr sz="26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3">
  <p:cSld name="Two Content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457650" y="984131"/>
            <a:ext cx="8228700" cy="3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L="457200" marR="0" lvl="0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Open Sans"/>
              <a:buChar char="‣"/>
              <a:defRPr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73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Open Sans"/>
              <a:buChar char="‣"/>
              <a:defRPr sz="17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6830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Open Sans"/>
              <a:buChar char="‣"/>
              <a:defRPr sz="15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619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Open Sans"/>
              <a:buChar char="‣"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Open Sans"/>
              <a:buChar char="‣"/>
              <a:defRPr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25400" lvl="5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25400" lvl="6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25400" lvl="7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25400" lvl="8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457650" y="413606"/>
            <a:ext cx="8228700" cy="5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sz="23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Full Page Image">
  <p:cSld name="Content: Full Page Imag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223242" y="223631"/>
            <a:ext cx="8697600" cy="46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446485" y="1037645"/>
            <a:ext cx="8250900" cy="10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>
  <p:cSld name="Title and Vertical 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>
            <a:spLocks noGrp="1"/>
          </p:cNvSpPr>
          <p:nvPr>
            <p:ph type="title"/>
          </p:nvPr>
        </p:nvSpPr>
        <p:spPr>
          <a:xfrm>
            <a:off x="446485" y="1037645"/>
            <a:ext cx="8250900" cy="10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body" idx="1"/>
          </p:nvPr>
        </p:nvSpPr>
        <p:spPr>
          <a:xfrm>
            <a:off x="223242" y="223631"/>
            <a:ext cx="8697600" cy="46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7025" tIns="43500" rIns="87025" bIns="435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7025" tIns="43500" rIns="87025" bIns="435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ldNum" idx="12"/>
          </p:nvPr>
        </p:nvSpPr>
        <p:spPr>
          <a:xfrm>
            <a:off x="8447485" y="521552"/>
            <a:ext cx="3525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>
            <a:spLocks noGrp="1"/>
          </p:cNvSpPr>
          <p:nvPr>
            <p:ph type="body" idx="1"/>
          </p:nvPr>
        </p:nvSpPr>
        <p:spPr>
          <a:xfrm>
            <a:off x="457650" y="984131"/>
            <a:ext cx="8228700" cy="3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L="457200" marR="0" lvl="0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Open Sans"/>
              <a:buChar char="‣"/>
              <a:defRPr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73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Open Sans"/>
              <a:buChar char="‣"/>
              <a:defRPr sz="17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6830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Open Sans"/>
              <a:buChar char="‣"/>
              <a:defRPr sz="15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619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Open Sans"/>
              <a:buChar char="‣"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Open Sans"/>
              <a:buChar char="‣"/>
              <a:defRPr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25400" lvl="5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25400" lvl="6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25400" lvl="7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25400" lvl="8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title"/>
          </p:nvPr>
        </p:nvSpPr>
        <p:spPr>
          <a:xfrm>
            <a:off x="457650" y="413606"/>
            <a:ext cx="8228700" cy="5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sz="23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2">
  <p:cSld name="Two Content_2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>
            <a:spLocks noGrp="1"/>
          </p:cNvSpPr>
          <p:nvPr>
            <p:ph type="body" idx="1"/>
          </p:nvPr>
        </p:nvSpPr>
        <p:spPr>
          <a:xfrm>
            <a:off x="457650" y="984131"/>
            <a:ext cx="8228700" cy="36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L="457200" marR="0" lvl="0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Open Sans"/>
              <a:buChar char="‣"/>
              <a:defRPr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73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Open Sans"/>
              <a:buChar char="‣"/>
              <a:defRPr sz="17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6830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Open Sans"/>
              <a:buChar char="‣"/>
              <a:defRPr sz="15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619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Open Sans"/>
              <a:buChar char="‣"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Open Sans"/>
              <a:buChar char="‣"/>
              <a:defRPr sz="20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25400" lvl="5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25400" lvl="6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25400" lvl="7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25400" lvl="8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4" name="Google Shape;104;p23"/>
          <p:cNvSpPr txBox="1">
            <a:spLocks noGrp="1"/>
          </p:cNvSpPr>
          <p:nvPr>
            <p:ph type="title"/>
          </p:nvPr>
        </p:nvSpPr>
        <p:spPr>
          <a:xfrm>
            <a:off x="457650" y="413606"/>
            <a:ext cx="8228700" cy="5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Open Sans"/>
              <a:buNone/>
              <a:defRPr sz="23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: Text, 1 Column" type="tx">
  <p:cSld name="TITLE_AND_BOD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>
            <a:spLocks noGrp="1"/>
          </p:cNvSpPr>
          <p:nvPr>
            <p:ph type="title"/>
          </p:nvPr>
        </p:nvSpPr>
        <p:spPr>
          <a:xfrm>
            <a:off x="446486" y="1037645"/>
            <a:ext cx="8250900" cy="5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body" idx="1"/>
          </p:nvPr>
        </p:nvSpPr>
        <p:spPr>
          <a:xfrm>
            <a:off x="444415" y="1699592"/>
            <a:ext cx="8250900" cy="26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erriweather Sans"/>
              <a:buChar char="‣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erriweather Sans"/>
              <a:buChar char="‣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erriweather Sans"/>
              <a:buChar char="‣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erriweather Sans"/>
              <a:buChar char="‣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Text, 1 Column">
  <p:cSld name="1_Content: Text, 1 Colum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 txBox="1">
            <a:spLocks noGrp="1"/>
          </p:cNvSpPr>
          <p:nvPr>
            <p:ph type="title"/>
          </p:nvPr>
        </p:nvSpPr>
        <p:spPr>
          <a:xfrm>
            <a:off x="446485" y="1037645"/>
            <a:ext cx="8250900" cy="5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8"/>
          <p:cNvSpPr txBox="1">
            <a:spLocks noGrp="1"/>
          </p:cNvSpPr>
          <p:nvPr>
            <p:ph type="body" idx="1"/>
          </p:nvPr>
        </p:nvSpPr>
        <p:spPr>
          <a:xfrm>
            <a:off x="444415" y="1699592"/>
            <a:ext cx="8250900" cy="26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Merriweather Sans"/>
              <a:buChar char="‣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Merriweather Sans"/>
              <a:buChar char="‣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Merriweather Sans"/>
              <a:buChar char="‣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Merriweather Sans"/>
              <a:buChar char="‣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: Full Page Image 1">
  <p:cSld name="1_Content: Full Page Imag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9"/>
          <p:cNvSpPr txBox="1">
            <a:spLocks noGrp="1"/>
          </p:cNvSpPr>
          <p:nvPr>
            <p:ph type="body" idx="1"/>
          </p:nvPr>
        </p:nvSpPr>
        <p:spPr>
          <a:xfrm>
            <a:off x="223242" y="223631"/>
            <a:ext cx="8697600" cy="46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title"/>
          </p:nvPr>
        </p:nvSpPr>
        <p:spPr>
          <a:xfrm>
            <a:off x="446485" y="1037645"/>
            <a:ext cx="8250900" cy="10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277777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>
  <p:cSld name="Vertical Title and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- Title and Content">
  <p:cSld name="Default - Title and Conten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3"/>
          <p:cNvSpPr txBox="1">
            <a:spLocks noGrp="1"/>
          </p:cNvSpPr>
          <p:nvPr>
            <p:ph type="title"/>
          </p:nvPr>
        </p:nvSpPr>
        <p:spPr>
          <a:xfrm>
            <a:off x="457646" y="209847"/>
            <a:ext cx="82287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33"/>
          <p:cNvSpPr txBox="1">
            <a:spLocks noGrp="1"/>
          </p:cNvSpPr>
          <p:nvPr>
            <p:ph type="body" idx="1"/>
          </p:nvPr>
        </p:nvSpPr>
        <p:spPr>
          <a:xfrm>
            <a:off x="457646" y="1202160"/>
            <a:ext cx="8228700" cy="39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marL="457200" marR="0" lvl="0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Merriweather Sans"/>
              <a:buChar char="‣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Merriweather Sans"/>
              <a:buChar char="‣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Merriweather Sans"/>
              <a:buChar char="‣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Merriweather Sans"/>
              <a:buChar char="‣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00050" algn="l" rtl="0">
              <a:lnSpc>
                <a:spcPct val="12115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Merriweather Sans"/>
              <a:buChar char="‣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25400" lvl="5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25400" lvl="6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25400" lvl="7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25400" lvl="8" indent="-3492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3" name="Google Shape;123;p33"/>
          <p:cNvSpPr txBox="1">
            <a:spLocks noGrp="1"/>
          </p:cNvSpPr>
          <p:nvPr>
            <p:ph type="sldNum" idx="12"/>
          </p:nvPr>
        </p:nvSpPr>
        <p:spPr>
          <a:xfrm>
            <a:off x="8392315" y="470395"/>
            <a:ext cx="303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3575" tIns="53575" rIns="53575" bIns="535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  <a:defRPr sz="2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1">
  <p:cSld name="Blank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rgbClr val="23B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3B1DC"/>
              </a:buClr>
              <a:buSzPts val="3600"/>
              <a:buNone/>
              <a:defRPr sz="3600">
                <a:solidFill>
                  <a:srgbClr val="23B1DC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2.xml"/><Relationship Id="rId23" Type="http://schemas.openxmlformats.org/officeDocument/2006/relationships/slideLayout" Target="../slideLayouts/slideLayout33.xml"/><Relationship Id="rId24" Type="http://schemas.openxmlformats.org/officeDocument/2006/relationships/theme" Target="../theme/theme2.xml"/><Relationship Id="rId25" Type="http://schemas.openxmlformats.org/officeDocument/2006/relationships/image" Target="../media/image1.png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/>
          <p:nvPr/>
        </p:nvSpPr>
        <p:spPr>
          <a:xfrm>
            <a:off x="8858250" y="4857750"/>
            <a:ext cx="285900" cy="28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3"/>
          <p:cNvSpPr/>
          <p:nvPr/>
        </p:nvSpPr>
        <p:spPr>
          <a:xfrm>
            <a:off x="0" y="4857750"/>
            <a:ext cx="8858400" cy="285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pen Sans Light"/>
              <a:buNone/>
              <a:defRPr sz="33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/>
          <p:nvPr/>
        </p:nvSpPr>
        <p:spPr>
          <a:xfrm>
            <a:off x="341461" y="4903144"/>
            <a:ext cx="14361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Coding Dojo</a:t>
            </a:r>
            <a:endParaRPr sz="1200" b="1" i="0" u="none" strike="noStrike" cap="none">
              <a:solidFill>
                <a:srgbClr val="D8D8D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" name="Google Shape;73;p13"/>
          <p:cNvSpPr txBox="1"/>
          <p:nvPr/>
        </p:nvSpPr>
        <p:spPr>
          <a:xfrm>
            <a:off x="8865904" y="4870044"/>
            <a:ext cx="270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 sz="800" b="1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800" b="1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4" name="Google Shape;74;p13"/>
          <p:cNvPicPr preferRelativeResize="0"/>
          <p:nvPr/>
        </p:nvPicPr>
        <p:blipFill rotWithShape="1">
          <a:blip r:embed="rId25">
            <a:alphaModFix/>
          </a:blip>
          <a:srcRect/>
          <a:stretch/>
        </p:blipFill>
        <p:spPr>
          <a:xfrm>
            <a:off x="97144" y="4906200"/>
            <a:ext cx="188850" cy="1888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30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6" Type="http://schemas.openxmlformats.org/officeDocument/2006/relationships/comments" Target="../comments/comment1.xml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comments" Target="../comments/comment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comments" Target="../comments/comment5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comments" Target="../comments/comment6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gnup?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7"/>
          <p:cNvSpPr/>
          <p:nvPr/>
        </p:nvSpPr>
        <p:spPr>
          <a:xfrm>
            <a:off x="0" y="16680"/>
            <a:ext cx="9143999" cy="240431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7"/>
          <p:cNvSpPr/>
          <p:nvPr/>
        </p:nvSpPr>
        <p:spPr>
          <a:xfrm>
            <a:off x="4572001" y="2420991"/>
            <a:ext cx="4572000" cy="242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6566" y="485828"/>
            <a:ext cx="2917462" cy="84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01447" y="3356353"/>
            <a:ext cx="1749905" cy="105197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7"/>
          <p:cNvSpPr/>
          <p:nvPr/>
        </p:nvSpPr>
        <p:spPr>
          <a:xfrm>
            <a:off x="0" y="2273125"/>
            <a:ext cx="9144000" cy="26011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92534" y="3356353"/>
            <a:ext cx="4047031" cy="60705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7"/>
          <p:cNvSpPr txBox="1"/>
          <p:nvPr/>
        </p:nvSpPr>
        <p:spPr>
          <a:xfrm>
            <a:off x="2099297" y="1630877"/>
            <a:ext cx="45720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8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[</a:t>
            </a:r>
            <a:r>
              <a:rPr lang="en-US" sz="18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Github</a:t>
            </a:r>
            <a:r>
              <a:rPr lang="en-US" sz="18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Intro</a:t>
            </a:r>
            <a:r>
              <a:rPr lang="en" sz="18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]</a:t>
            </a:r>
            <a:endParaRPr sz="18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4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You’ve Used</a:t>
            </a:r>
            <a:endParaRPr/>
          </a:p>
        </p:txBody>
      </p:sp>
      <p:sp>
        <p:nvSpPr>
          <p:cNvPr id="186" name="Google Shape;186;p44"/>
          <p:cNvSpPr txBox="1">
            <a:spLocks noGrp="1"/>
          </p:cNvSpPr>
          <p:nvPr>
            <p:ph type="body" idx="2"/>
          </p:nvPr>
        </p:nvSpPr>
        <p:spPr>
          <a:xfrm>
            <a:off x="4939500" y="308775"/>
            <a:ext cx="1915500" cy="41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</p:txBody>
      </p:sp>
      <p:sp>
        <p:nvSpPr>
          <p:cNvPr id="187" name="Google Shape;187;p44"/>
          <p:cNvSpPr txBox="1">
            <a:spLocks noGrp="1"/>
          </p:cNvSpPr>
          <p:nvPr>
            <p:ph type="body" idx="2"/>
          </p:nvPr>
        </p:nvSpPr>
        <p:spPr>
          <a:xfrm>
            <a:off x="7015200" y="308775"/>
            <a:ext cx="1915500" cy="40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/>
              <a:t>[Tool/Skill]</a:t>
            </a:r>
            <a:endParaRPr/>
          </a:p>
        </p:txBody>
      </p:sp>
      <p:pic>
        <p:nvPicPr>
          <p:cNvPr id="188" name="Google Shape;18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350" y="2715550"/>
            <a:ext cx="1915500" cy="191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5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Customers You Interviewed</a:t>
            </a:r>
            <a:endParaRPr/>
          </a:p>
        </p:txBody>
      </p:sp>
      <p:sp>
        <p:nvSpPr>
          <p:cNvPr id="194" name="Google Shape;194;p4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/>
              <a:t>[#]</a:t>
            </a:r>
            <a:endParaRPr sz="72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/>
              <a:t>Interviews</a:t>
            </a:r>
            <a:endParaRPr sz="2900" b="1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2900" b="1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200" b="1"/>
              <a:t>[#]</a:t>
            </a:r>
            <a:endParaRPr sz="7200" b="1"/>
          </a:p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44000"/>
              <a:buFont typeface="Arial"/>
              <a:buNone/>
            </a:pPr>
            <a:r>
              <a:rPr lang="en" sz="2500" b="1"/>
              <a:t>Survey Responses</a:t>
            </a:r>
            <a:endParaRPr sz="2500" b="1"/>
          </a:p>
        </p:txBody>
      </p:sp>
      <p:pic>
        <p:nvPicPr>
          <p:cNvPr id="195" name="Google Shape;19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525" y="2715550"/>
            <a:ext cx="2123150" cy="212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6"/>
          <p:cNvSpPr txBox="1">
            <a:spLocks noGrp="1"/>
          </p:cNvSpPr>
          <p:nvPr>
            <p:ph type="title"/>
          </p:nvPr>
        </p:nvSpPr>
        <p:spPr>
          <a:xfrm>
            <a:off x="265500" y="1075400"/>
            <a:ext cx="4045200" cy="16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Companies You’ve Learned From</a:t>
            </a:r>
            <a:endParaRPr/>
          </a:p>
        </p:txBody>
      </p:sp>
      <p:sp>
        <p:nvSpPr>
          <p:cNvPr id="201" name="Google Shape;201;p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[Company]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[Company]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[Company]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[Company]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[Company]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[Company]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[Company]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[Company]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n" b="1"/>
              <a:t>[Company]</a:t>
            </a:r>
            <a:endParaRPr b="1"/>
          </a:p>
        </p:txBody>
      </p:sp>
      <p:pic>
        <p:nvPicPr>
          <p:cNvPr id="202" name="Google Shape;20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500" y="2715500"/>
            <a:ext cx="2123200" cy="212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7"/>
          <p:cNvSpPr txBox="1">
            <a:spLocks noGrp="1"/>
          </p:cNvSpPr>
          <p:nvPr>
            <p:ph type="title"/>
          </p:nvPr>
        </p:nvSpPr>
        <p:spPr>
          <a:xfrm>
            <a:off x="265500" y="1075400"/>
            <a:ext cx="4045200" cy="16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Assignments You’ve Completed</a:t>
            </a:r>
            <a:endParaRPr/>
          </a:p>
        </p:txBody>
      </p:sp>
      <p:sp>
        <p:nvSpPr>
          <p:cNvPr id="208" name="Google Shape;208;p4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7200" b="1"/>
              <a:t>[#]</a:t>
            </a:r>
            <a:endParaRPr b="1"/>
          </a:p>
        </p:txBody>
      </p:sp>
      <p:pic>
        <p:nvPicPr>
          <p:cNvPr id="209" name="Google Shape;20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813" y="2810150"/>
            <a:ext cx="1954575" cy="195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8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(random) things we’ve learned</a:t>
            </a:r>
            <a:endParaRPr/>
          </a:p>
        </p:txBody>
      </p:sp>
      <p:sp>
        <p:nvSpPr>
          <p:cNvPr id="215" name="Google Shape;215;p48"/>
          <p:cNvSpPr txBox="1">
            <a:spLocks noGrp="1"/>
          </p:cNvSpPr>
          <p:nvPr>
            <p:ph type="body" idx="2"/>
          </p:nvPr>
        </p:nvSpPr>
        <p:spPr>
          <a:xfrm>
            <a:off x="4939500" y="405825"/>
            <a:ext cx="3837000" cy="40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[Funny things from class, optional]</a:t>
            </a:r>
            <a:endParaRPr/>
          </a:p>
        </p:txBody>
      </p:sp>
      <p:pic>
        <p:nvPicPr>
          <p:cNvPr id="216" name="Google Shape;21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525" y="2715550"/>
            <a:ext cx="2123150" cy="212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9"/>
          <p:cNvPicPr preferRelativeResize="0"/>
          <p:nvPr/>
        </p:nvPicPr>
        <p:blipFill rotWithShape="1">
          <a:blip r:embed="rId3">
            <a:alphaModFix/>
          </a:blip>
          <a:srcRect t="9061" b="4879"/>
          <a:stretch/>
        </p:blipFill>
        <p:spPr>
          <a:xfrm>
            <a:off x="587588" y="0"/>
            <a:ext cx="796882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50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[Program Name]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[Month] [Year] Cohort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51"/>
          <p:cNvSpPr txBox="1">
            <a:spLocks noGrp="1"/>
          </p:cNvSpPr>
          <p:nvPr>
            <p:ph type="title"/>
          </p:nvPr>
        </p:nvSpPr>
        <p:spPr>
          <a:xfrm>
            <a:off x="423600" y="604100"/>
            <a:ext cx="8296800" cy="15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[First Last]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22">
                <a:solidFill>
                  <a:srgbClr val="000000"/>
                </a:solidFill>
              </a:rPr>
              <a:t>-[Job Title]-</a:t>
            </a:r>
            <a:endParaRPr sz="3322">
              <a:solidFill>
                <a:srgbClr val="000000"/>
              </a:solidFill>
            </a:endParaRPr>
          </a:p>
        </p:txBody>
      </p:sp>
      <p:pic>
        <p:nvPicPr>
          <p:cNvPr id="232" name="Google Shape;23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165661" y="2922114"/>
            <a:ext cx="1713810" cy="1713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7250036" y="2922115"/>
            <a:ext cx="1713810" cy="1713813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51"/>
          <p:cNvSpPr txBox="1"/>
          <p:nvPr/>
        </p:nvSpPr>
        <p:spPr>
          <a:xfrm>
            <a:off x="2207550" y="3858625"/>
            <a:ext cx="472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“[Quote from teammates about this person, instructor/TA praise, or achievements from class”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5" name="Google Shape;235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625" y="2016621"/>
            <a:ext cx="1902749" cy="190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52"/>
          <p:cNvSpPr txBox="1">
            <a:spLocks noGrp="1"/>
          </p:cNvSpPr>
          <p:nvPr>
            <p:ph type="title"/>
          </p:nvPr>
        </p:nvSpPr>
        <p:spPr>
          <a:xfrm>
            <a:off x="423600" y="604100"/>
            <a:ext cx="8296800" cy="15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[First Last]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22">
                <a:solidFill>
                  <a:srgbClr val="000000"/>
                </a:solidFill>
              </a:rPr>
              <a:t>-[Job Title]-</a:t>
            </a:r>
            <a:endParaRPr sz="3322">
              <a:solidFill>
                <a:srgbClr val="000000"/>
              </a:solidFill>
            </a:endParaRPr>
          </a:p>
        </p:txBody>
      </p:sp>
      <p:pic>
        <p:nvPicPr>
          <p:cNvPr id="241" name="Google Shape;24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165661" y="2922114"/>
            <a:ext cx="1713810" cy="1713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7250036" y="2922115"/>
            <a:ext cx="1713810" cy="1713813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52"/>
          <p:cNvSpPr txBox="1"/>
          <p:nvPr/>
        </p:nvSpPr>
        <p:spPr>
          <a:xfrm>
            <a:off x="2207550" y="3858625"/>
            <a:ext cx="472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“[Quote from teammates about this person, instructor/TA praise, or achievements from class”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4" name="Google Shape;24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625" y="2016621"/>
            <a:ext cx="1902749" cy="190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3"/>
          <p:cNvSpPr txBox="1">
            <a:spLocks noGrp="1"/>
          </p:cNvSpPr>
          <p:nvPr>
            <p:ph type="title"/>
          </p:nvPr>
        </p:nvSpPr>
        <p:spPr>
          <a:xfrm>
            <a:off x="423600" y="604100"/>
            <a:ext cx="8296800" cy="15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[First Last]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22">
                <a:solidFill>
                  <a:srgbClr val="000000"/>
                </a:solidFill>
              </a:rPr>
              <a:t>-[Job Title]-</a:t>
            </a:r>
            <a:endParaRPr sz="3322">
              <a:solidFill>
                <a:srgbClr val="000000"/>
              </a:solidFill>
            </a:endParaRPr>
          </a:p>
        </p:txBody>
      </p:sp>
      <p:pic>
        <p:nvPicPr>
          <p:cNvPr id="250" name="Google Shape;25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165661" y="2922114"/>
            <a:ext cx="1713810" cy="1713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7250036" y="2922115"/>
            <a:ext cx="1713810" cy="1713813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53"/>
          <p:cNvSpPr txBox="1"/>
          <p:nvPr/>
        </p:nvSpPr>
        <p:spPr>
          <a:xfrm>
            <a:off x="2207550" y="3858625"/>
            <a:ext cx="472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“[Quote from teammates about this person, instructor/TA praise, or achievements from class”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3" name="Google Shape;25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625" y="2016621"/>
            <a:ext cx="1902749" cy="190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 txBox="1"/>
          <p:nvPr/>
        </p:nvSpPr>
        <p:spPr>
          <a:xfrm>
            <a:off x="481038" y="427750"/>
            <a:ext cx="8181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i="0" u="none" strike="noStrike" cap="none" dirty="0" smtClean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Some tips you must know</a:t>
            </a:r>
            <a:r>
              <a:rPr lang="mr-IN" sz="6000" i="0" u="none" strike="noStrike" cap="none" dirty="0" smtClean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…</a:t>
            </a:r>
            <a:endParaRPr sz="6000" i="0" u="none" strike="noStrike" cap="none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772" y="1375601"/>
            <a:ext cx="3304436" cy="33044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4"/>
          <p:cNvSpPr txBox="1">
            <a:spLocks noGrp="1"/>
          </p:cNvSpPr>
          <p:nvPr>
            <p:ph type="title"/>
          </p:nvPr>
        </p:nvSpPr>
        <p:spPr>
          <a:xfrm>
            <a:off x="423600" y="604100"/>
            <a:ext cx="8296800" cy="15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[First Last]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22">
                <a:solidFill>
                  <a:srgbClr val="000000"/>
                </a:solidFill>
              </a:rPr>
              <a:t>-[Job Title]-</a:t>
            </a:r>
            <a:endParaRPr sz="3322">
              <a:solidFill>
                <a:srgbClr val="000000"/>
              </a:solidFill>
            </a:endParaRPr>
          </a:p>
        </p:txBody>
      </p:sp>
      <p:pic>
        <p:nvPicPr>
          <p:cNvPr id="259" name="Google Shape;25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165661" y="2922114"/>
            <a:ext cx="1713810" cy="1713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7250036" y="2922115"/>
            <a:ext cx="1713810" cy="171381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54"/>
          <p:cNvSpPr txBox="1"/>
          <p:nvPr/>
        </p:nvSpPr>
        <p:spPr>
          <a:xfrm>
            <a:off x="2207550" y="3858625"/>
            <a:ext cx="472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“[Quote from teammates about this person, instructor/TA praise, or achievements from class”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2" name="Google Shape;262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625" y="2016621"/>
            <a:ext cx="1902749" cy="190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5"/>
          <p:cNvSpPr txBox="1">
            <a:spLocks noGrp="1"/>
          </p:cNvSpPr>
          <p:nvPr>
            <p:ph type="title"/>
          </p:nvPr>
        </p:nvSpPr>
        <p:spPr>
          <a:xfrm>
            <a:off x="423600" y="604100"/>
            <a:ext cx="8296800" cy="15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[First Last]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22">
                <a:solidFill>
                  <a:srgbClr val="000000"/>
                </a:solidFill>
              </a:rPr>
              <a:t>-[Job Title]-</a:t>
            </a:r>
            <a:endParaRPr sz="3322">
              <a:solidFill>
                <a:srgbClr val="000000"/>
              </a:solidFill>
            </a:endParaRPr>
          </a:p>
        </p:txBody>
      </p:sp>
      <p:pic>
        <p:nvPicPr>
          <p:cNvPr id="268" name="Google Shape;26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165661" y="2922114"/>
            <a:ext cx="1713810" cy="1713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7250036" y="2922115"/>
            <a:ext cx="1713810" cy="1713813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55"/>
          <p:cNvSpPr txBox="1"/>
          <p:nvPr/>
        </p:nvSpPr>
        <p:spPr>
          <a:xfrm>
            <a:off x="2207550" y="3858625"/>
            <a:ext cx="472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“[Quote from teammates about this person, instructor/TA praise, or achievements from class”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1" name="Google Shape;271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625" y="2016621"/>
            <a:ext cx="1902749" cy="190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6"/>
          <p:cNvSpPr txBox="1">
            <a:spLocks noGrp="1"/>
          </p:cNvSpPr>
          <p:nvPr>
            <p:ph type="title"/>
          </p:nvPr>
        </p:nvSpPr>
        <p:spPr>
          <a:xfrm>
            <a:off x="423600" y="604100"/>
            <a:ext cx="8296800" cy="15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[First Last]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22">
                <a:solidFill>
                  <a:srgbClr val="000000"/>
                </a:solidFill>
              </a:rPr>
              <a:t>-[Job Title]-</a:t>
            </a:r>
            <a:endParaRPr sz="3322">
              <a:solidFill>
                <a:srgbClr val="000000"/>
              </a:solidFill>
            </a:endParaRPr>
          </a:p>
        </p:txBody>
      </p:sp>
      <p:pic>
        <p:nvPicPr>
          <p:cNvPr id="277" name="Google Shape;27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165661" y="2922114"/>
            <a:ext cx="1713810" cy="1713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7250036" y="2922115"/>
            <a:ext cx="1713810" cy="1713813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56"/>
          <p:cNvSpPr txBox="1"/>
          <p:nvPr/>
        </p:nvSpPr>
        <p:spPr>
          <a:xfrm>
            <a:off x="2207550" y="3858625"/>
            <a:ext cx="472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“[Quote from teammates about this person, instructor/TA praise, or achievements from class”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0" name="Google Shape;280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625" y="2016621"/>
            <a:ext cx="1902749" cy="190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7"/>
          <p:cNvSpPr txBox="1">
            <a:spLocks noGrp="1"/>
          </p:cNvSpPr>
          <p:nvPr>
            <p:ph type="title"/>
          </p:nvPr>
        </p:nvSpPr>
        <p:spPr>
          <a:xfrm>
            <a:off x="423600" y="604100"/>
            <a:ext cx="8296800" cy="15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[First Last]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22">
                <a:solidFill>
                  <a:srgbClr val="000000"/>
                </a:solidFill>
              </a:rPr>
              <a:t>-[Job Title]-</a:t>
            </a:r>
            <a:endParaRPr sz="3322">
              <a:solidFill>
                <a:srgbClr val="000000"/>
              </a:solidFill>
            </a:endParaRPr>
          </a:p>
        </p:txBody>
      </p:sp>
      <p:pic>
        <p:nvPicPr>
          <p:cNvPr id="286" name="Google Shape;28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165661" y="2922114"/>
            <a:ext cx="1713810" cy="1713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7250036" y="2922115"/>
            <a:ext cx="1713810" cy="1713813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7"/>
          <p:cNvSpPr txBox="1"/>
          <p:nvPr/>
        </p:nvSpPr>
        <p:spPr>
          <a:xfrm>
            <a:off x="2207550" y="3858625"/>
            <a:ext cx="472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“[Quote from teammates about this person, instructor/TA praise, or achievements from class”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9" name="Google Shape;289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625" y="2016621"/>
            <a:ext cx="1902749" cy="190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8"/>
          <p:cNvSpPr txBox="1">
            <a:spLocks noGrp="1"/>
          </p:cNvSpPr>
          <p:nvPr>
            <p:ph type="title"/>
          </p:nvPr>
        </p:nvSpPr>
        <p:spPr>
          <a:xfrm>
            <a:off x="423600" y="604100"/>
            <a:ext cx="8296800" cy="15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[First Last]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22">
                <a:solidFill>
                  <a:srgbClr val="000000"/>
                </a:solidFill>
              </a:rPr>
              <a:t>-[Job Title]-</a:t>
            </a:r>
            <a:endParaRPr sz="3322">
              <a:solidFill>
                <a:srgbClr val="000000"/>
              </a:solidFill>
            </a:endParaRPr>
          </a:p>
        </p:txBody>
      </p:sp>
      <p:pic>
        <p:nvPicPr>
          <p:cNvPr id="295" name="Google Shape;29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165661" y="2922114"/>
            <a:ext cx="1713810" cy="1713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">
            <a:off x="7250036" y="2922115"/>
            <a:ext cx="1713810" cy="1713813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58"/>
          <p:cNvSpPr txBox="1"/>
          <p:nvPr/>
        </p:nvSpPr>
        <p:spPr>
          <a:xfrm>
            <a:off x="2207550" y="3858625"/>
            <a:ext cx="472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“[Quote from teammates about this person, instructor/TA praise, or achievements from class”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8" name="Google Shape;29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625" y="2016621"/>
            <a:ext cx="1902749" cy="190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9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in touch!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0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Really, we mean it.</a:t>
            </a:r>
            <a:endParaRPr/>
          </a:p>
        </p:txBody>
      </p:sp>
      <p:sp>
        <p:nvSpPr>
          <p:cNvPr id="309" name="Google Shape;309;p60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We’d love to hear about how things are going, especially about any jobs or other career milestones.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 few months after the cohort finishes, we’ll also send you a survey to check in and see how things are going.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Feel free to connect with all of us on LinkedIn!</a:t>
            </a:r>
            <a:endParaRPr/>
          </a:p>
        </p:txBody>
      </p:sp>
      <p:pic>
        <p:nvPicPr>
          <p:cNvPr id="310" name="Google Shape;310;p60"/>
          <p:cNvPicPr preferRelativeResize="0"/>
          <p:nvPr/>
        </p:nvPicPr>
        <p:blipFill rotWithShape="1">
          <a:blip r:embed="rId3">
            <a:alphaModFix/>
          </a:blip>
          <a:srcRect l="70937"/>
          <a:stretch/>
        </p:blipFill>
        <p:spPr>
          <a:xfrm>
            <a:off x="0" y="532075"/>
            <a:ext cx="2009175" cy="461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Notes</a:t>
            </a:r>
            <a:endParaRPr/>
          </a:p>
        </p:txBody>
      </p:sp>
      <p:sp>
        <p:nvSpPr>
          <p:cNvPr id="316" name="Google Shape;316;p6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have access to the Learn Platform for one year after graduation.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you want access after that, you can purchase an alumni pass.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you met all the graduation requirements, your certificate will be emailed to you later today. If you do not receive one and think you should, please email us.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[Additional notes]</a:t>
            </a:r>
            <a:endParaRPr/>
          </a:p>
        </p:txBody>
      </p:sp>
      <p:pic>
        <p:nvPicPr>
          <p:cNvPr id="317" name="Google Shape;317;p61"/>
          <p:cNvPicPr preferRelativeResize="0"/>
          <p:nvPr/>
        </p:nvPicPr>
        <p:blipFill rotWithShape="1">
          <a:blip r:embed="rId3">
            <a:alphaModFix/>
          </a:blip>
          <a:srcRect r="69098"/>
          <a:stretch/>
        </p:blipFill>
        <p:spPr>
          <a:xfrm>
            <a:off x="0" y="575950"/>
            <a:ext cx="2203910" cy="456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2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62"/>
          <p:cNvSpPr txBox="1">
            <a:spLocks noGrp="1"/>
          </p:cNvSpPr>
          <p:nvPr>
            <p:ph type="title"/>
          </p:nvPr>
        </p:nvSpPr>
        <p:spPr>
          <a:xfrm>
            <a:off x="283100" y="2571750"/>
            <a:ext cx="8283600" cy="19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4244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44"/>
              <a:t>For being an amazing cohort.</a:t>
            </a:r>
            <a:endParaRPr sz="4244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44"/>
              <a:t>We’ll miss you! Good luck!</a:t>
            </a:r>
            <a:endParaRPr sz="4244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0"/>
          <p:cNvSpPr txBox="1">
            <a:spLocks noGrp="1"/>
          </p:cNvSpPr>
          <p:nvPr>
            <p:ph type="body" idx="1"/>
          </p:nvPr>
        </p:nvSpPr>
        <p:spPr>
          <a:xfrm>
            <a:off x="319500" y="1211350"/>
            <a:ext cx="3275470" cy="19577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1- Sign up from 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  <a:hlinkClick r:id="rId3"/>
              </a:rPr>
              <a:t>here</a:t>
            </a:r>
            <a:endParaRPr lang="en-US" sz="16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2- Fill your data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3-  </a:t>
            </a:r>
            <a:r>
              <a:rPr lang="en-US" sz="1600" dirty="0" err="1" smtClean="0">
                <a:latin typeface="Times New Roman" charset="0"/>
                <a:ea typeface="Times New Roman" charset="0"/>
                <a:cs typeface="Times New Roman" charset="0"/>
              </a:rPr>
              <a:t>Yop</a:t>
            </a:r>
            <a:r>
              <a:rPr lang="en-US" sz="1600" dirty="0" err="1" smtClean="0"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!! You are in the dashboard now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4- Click on create repository </a:t>
            </a:r>
            <a:endParaRPr sz="16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Google Shape;151;p39"/>
          <p:cNvSpPr txBox="1">
            <a:spLocks/>
          </p:cNvSpPr>
          <p:nvPr/>
        </p:nvSpPr>
        <p:spPr>
          <a:xfrm>
            <a:off x="162838" y="575950"/>
            <a:ext cx="8559012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 smtClean="0"/>
              <a:t>Signup &amp; Login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923" y="0"/>
            <a:ext cx="3497077" cy="25946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970" y="2594605"/>
            <a:ext cx="4259215" cy="25488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1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0"/>
          <p:cNvSpPr txBox="1">
            <a:spLocks noGrp="1"/>
          </p:cNvSpPr>
          <p:nvPr>
            <p:ph type="body" idx="1"/>
          </p:nvPr>
        </p:nvSpPr>
        <p:spPr>
          <a:xfrm>
            <a:off x="319499" y="1211350"/>
            <a:ext cx="3638725" cy="24086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1- Repository name can’t have spaces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2- You can make it private and share it with your team only “Recommended for private work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3-  You can make it public for anyone to see </a:t>
            </a:r>
            <a:endParaRPr lang="en-US" sz="16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Google Shape;151;p39"/>
          <p:cNvSpPr txBox="1">
            <a:spLocks/>
          </p:cNvSpPr>
          <p:nvPr/>
        </p:nvSpPr>
        <p:spPr>
          <a:xfrm>
            <a:off x="162838" y="575950"/>
            <a:ext cx="8559012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 smtClean="0"/>
              <a:t>Creating Repo Tips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224" y="893650"/>
            <a:ext cx="5143104" cy="289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6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0"/>
          <p:cNvSpPr txBox="1">
            <a:spLocks noGrp="1"/>
          </p:cNvSpPr>
          <p:nvPr>
            <p:ph type="body" idx="1"/>
          </p:nvPr>
        </p:nvSpPr>
        <p:spPr>
          <a:xfrm>
            <a:off x="319499" y="1211350"/>
            <a:ext cx="3638725" cy="9681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1- Once you click on create you will see this screenshot</a:t>
            </a:r>
            <a:r>
              <a:rPr lang="mr-IN" sz="1600" dirty="0" smtClean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endParaRPr lang="en-US" sz="16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Google Shape;151;p39"/>
          <p:cNvSpPr txBox="1">
            <a:spLocks/>
          </p:cNvSpPr>
          <p:nvPr/>
        </p:nvSpPr>
        <p:spPr>
          <a:xfrm>
            <a:off x="162838" y="575950"/>
            <a:ext cx="8559012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 smtClean="0"/>
              <a:t>Creating Repo Tips Cont.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29624"/>
            <a:ext cx="7340252" cy="3213876"/>
          </a:xfrm>
          <a:prstGeom prst="rect">
            <a:avLst/>
          </a:prstGeom>
        </p:spPr>
      </p:pic>
      <p:sp>
        <p:nvSpPr>
          <p:cNvPr id="6" name="Google Shape;159;p40"/>
          <p:cNvSpPr txBox="1">
            <a:spLocks/>
          </p:cNvSpPr>
          <p:nvPr/>
        </p:nvSpPr>
        <p:spPr>
          <a:xfrm rot="20879140">
            <a:off x="4520674" y="602308"/>
            <a:ext cx="3638725" cy="96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●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○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ato"/>
              <a:buChar char="■"/>
              <a:defRPr sz="12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Don’t worry !! Every single line will be explained</a:t>
            </a:r>
            <a:endParaRPr lang="en-US" sz="2000" b="1" dirty="0" smtClean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95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build="p"/>
      <p:bldP spid="6" grpI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0"/>
          <p:cNvSpPr txBox="1">
            <a:spLocks noGrp="1"/>
          </p:cNvSpPr>
          <p:nvPr>
            <p:ph type="body" idx="1"/>
          </p:nvPr>
        </p:nvSpPr>
        <p:spPr>
          <a:xfrm>
            <a:off x="319499" y="1211350"/>
            <a:ext cx="3638725" cy="24086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1- You need to access the file in your PC by doing this:</a:t>
            </a:r>
            <a:endParaRPr lang="en-US" sz="16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    1.1 Open terminal 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smtClean="0">
                <a:latin typeface="Times New Roman" charset="0"/>
                <a:ea typeface="Times New Roman" charset="0"/>
                <a:cs typeface="Times New Roman" charset="0"/>
              </a:rPr>
              <a:t>     1.2 Drag the folder </a:t>
            </a:r>
            <a:endParaRPr lang="en-US" sz="16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sz="16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Google Shape;151;p39"/>
          <p:cNvSpPr txBox="1">
            <a:spLocks/>
          </p:cNvSpPr>
          <p:nvPr/>
        </p:nvSpPr>
        <p:spPr>
          <a:xfrm>
            <a:off x="162838" y="575950"/>
            <a:ext cx="8559012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 smtClean="0"/>
              <a:t>Creating Repo Tips Cont.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440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41"/>
          <p:cNvPicPr preferRelativeResize="0"/>
          <p:nvPr/>
        </p:nvPicPr>
        <p:blipFill rotWithShape="1">
          <a:blip r:embed="rId3">
            <a:alphaModFix/>
          </a:blip>
          <a:srcRect l="71958"/>
          <a:stretch/>
        </p:blipFill>
        <p:spPr>
          <a:xfrm>
            <a:off x="0" y="1135300"/>
            <a:ext cx="2512901" cy="400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41"/>
          <p:cNvSpPr txBox="1">
            <a:spLocks noGrp="1"/>
          </p:cNvSpPr>
          <p:nvPr>
            <p:ph type="ctrTitle"/>
          </p:nvPr>
        </p:nvSpPr>
        <p:spPr>
          <a:xfrm>
            <a:off x="2512900" y="630225"/>
            <a:ext cx="61908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did it!</a:t>
            </a:r>
            <a:endParaRPr/>
          </a:p>
        </p:txBody>
      </p:sp>
      <p:sp>
        <p:nvSpPr>
          <p:cNvPr id="166" name="Google Shape;166;p41"/>
          <p:cNvSpPr txBox="1">
            <a:spLocks noGrp="1"/>
          </p:cNvSpPr>
          <p:nvPr>
            <p:ph type="subTitle" idx="1"/>
          </p:nvPr>
        </p:nvSpPr>
        <p:spPr>
          <a:xfrm>
            <a:off x="2531038" y="2893775"/>
            <a:ext cx="6190800" cy="15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Congratulations [Program Name] Cohort of [Month] [Year]!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You’ve worked hard to get here. Before we leave, we want to remind you what you’ve accomplished.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2"/>
          <p:cNvSpPr txBox="1">
            <a:spLocks noGrp="1"/>
          </p:cNvSpPr>
          <p:nvPr>
            <p:ph type="title"/>
          </p:nvPr>
        </p:nvSpPr>
        <p:spPr>
          <a:xfrm>
            <a:off x="265500" y="10925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Presentations You’ve Given</a:t>
            </a:r>
            <a:endParaRPr/>
          </a:p>
        </p:txBody>
      </p:sp>
      <p:sp>
        <p:nvSpPr>
          <p:cNvPr id="172" name="Google Shape;172;p4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7200" b="1"/>
              <a:t>[#]</a:t>
            </a:r>
            <a:endParaRPr sz="7200" b="1"/>
          </a:p>
        </p:txBody>
      </p:sp>
      <p:pic>
        <p:nvPicPr>
          <p:cNvPr id="173" name="Google Shape;17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525" y="2410750"/>
            <a:ext cx="2123150" cy="212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3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[Deliverables/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Projects] You’ve Created</a:t>
            </a:r>
            <a:endParaRPr/>
          </a:p>
        </p:txBody>
      </p:sp>
      <p:sp>
        <p:nvSpPr>
          <p:cNvPr id="179" name="Google Shape;179;p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7200" b="1"/>
              <a:t>[#]</a:t>
            </a:r>
            <a:endParaRPr sz="7200" b="1"/>
          </a:p>
        </p:txBody>
      </p:sp>
      <p:pic>
        <p:nvPicPr>
          <p:cNvPr id="180" name="Google Shape;18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525" y="2715550"/>
            <a:ext cx="2123150" cy="212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23B1DC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Custom 3">
      <a:dk1>
        <a:srgbClr val="2A2D34"/>
      </a:dk1>
      <a:lt1>
        <a:srgbClr val="FFFFFF"/>
      </a:lt1>
      <a:dk2>
        <a:srgbClr val="2A2D34"/>
      </a:dk2>
      <a:lt2>
        <a:srgbClr val="FFFFFF"/>
      </a:lt2>
      <a:accent1>
        <a:srgbClr val="28CDFF"/>
      </a:accent1>
      <a:accent2>
        <a:srgbClr val="23B1DC"/>
      </a:accent2>
      <a:accent3>
        <a:srgbClr val="1E9EC5"/>
      </a:accent3>
      <a:accent4>
        <a:srgbClr val="1880A0"/>
      </a:accent4>
      <a:accent5>
        <a:srgbClr val="146983"/>
      </a:accent5>
      <a:accent6>
        <a:srgbClr val="105165"/>
      </a:accent6>
      <a:hlink>
        <a:srgbClr val="28CDFF"/>
      </a:hlink>
      <a:folHlink>
        <a:srgbClr val="28C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658</Words>
  <Application>Microsoft Macintosh PowerPoint</Application>
  <PresentationFormat>On-screen Show (16:9)</PresentationFormat>
  <Paragraphs>116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41" baseType="lpstr">
      <vt:lpstr>Proxima Nova</vt:lpstr>
      <vt:lpstr>Arial</vt:lpstr>
      <vt:lpstr>Helvetica Neue</vt:lpstr>
      <vt:lpstr>Raleway</vt:lpstr>
      <vt:lpstr>Calibri</vt:lpstr>
      <vt:lpstr>Open Sans</vt:lpstr>
      <vt:lpstr>Open Sans Light</vt:lpstr>
      <vt:lpstr>Roboto</vt:lpstr>
      <vt:lpstr>Times New Roman</vt:lpstr>
      <vt:lpstr>Merriweather Sans</vt:lpstr>
      <vt:lpstr>Lato</vt:lpstr>
      <vt:lpstr>Swiss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did it!</vt:lpstr>
      <vt:lpstr>Presentations You’ve Given</vt:lpstr>
      <vt:lpstr>[Deliverables/ Projects] You’ve Created</vt:lpstr>
      <vt:lpstr>Tools You’ve Used</vt:lpstr>
      <vt:lpstr>Total Customers You Interviewed</vt:lpstr>
      <vt:lpstr>Companies You’ve Learned From</vt:lpstr>
      <vt:lpstr>Assignments You’ve Completed</vt:lpstr>
      <vt:lpstr>Other (random) things we’ve learned</vt:lpstr>
      <vt:lpstr>PowerPoint Presentation</vt:lpstr>
      <vt:lpstr>[Program Name] [Month] [Year] Cohort</vt:lpstr>
      <vt:lpstr>[First Last] -[Job Title]-</vt:lpstr>
      <vt:lpstr>[First Last] -[Job Title]-</vt:lpstr>
      <vt:lpstr>[First Last] -[Job Title]-</vt:lpstr>
      <vt:lpstr>[First Last] -[Job Title]-</vt:lpstr>
      <vt:lpstr>[First Last] -[Job Title]-</vt:lpstr>
      <vt:lpstr>[First Last] -[Job Title]-</vt:lpstr>
      <vt:lpstr>[First Last] -[Job Title]-</vt:lpstr>
      <vt:lpstr>[First Last] -[Job Title]-</vt:lpstr>
      <vt:lpstr>Keep in touch!</vt:lpstr>
      <vt:lpstr>Really, we mean it.</vt:lpstr>
      <vt:lpstr>Final Notes</vt:lpstr>
      <vt:lpstr>Thank you  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318180174</cp:lastModifiedBy>
  <cp:revision>7</cp:revision>
  <dcterms:modified xsi:type="dcterms:W3CDTF">2021-09-15T07:51:45Z</dcterms:modified>
</cp:coreProperties>
</file>